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1" r:id="rId1"/>
  </p:sldMasterIdLst>
  <p:notesMasterIdLst>
    <p:notesMasterId r:id="rId4"/>
  </p:notesMasterIdLst>
  <p:handoutMasterIdLst>
    <p:handoutMasterId r:id="rId5"/>
  </p:handoutMasterIdLst>
  <p:sldIdLst>
    <p:sldId id="256" r:id="rId2"/>
    <p:sldId id="261" r:id="rId3"/>
  </p:sldIdLst>
  <p:sldSz cx="9144000" cy="6858000" type="screen4x3"/>
  <p:notesSz cx="7086600" cy="942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gley institute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6600"/>
    <a:srgbClr val="000066"/>
    <a:srgbClr val="800000"/>
    <a:srgbClr val="990000"/>
    <a:srgbClr val="B2B2B2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266" autoAdjust="0"/>
  </p:normalViewPr>
  <p:slideViewPr>
    <p:cSldViewPr>
      <p:cViewPr varScale="1">
        <p:scale>
          <a:sx n="75" d="100"/>
          <a:sy n="75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0225" cy="471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9" y="1"/>
            <a:ext cx="3070225" cy="471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BE2600C-52CF-4C08-8AAA-C0A42A9BB636}" type="datetimeFigureOut">
              <a:rPr lang="en-US"/>
              <a:pPr>
                <a:defRPr/>
              </a:pPr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55108"/>
            <a:ext cx="3070225" cy="471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9" y="8955108"/>
            <a:ext cx="3070225" cy="471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42C10D2-AC97-43C2-B24B-E0686CB4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0225" cy="47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9" y="1"/>
            <a:ext cx="3070225" cy="47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6438"/>
            <a:ext cx="4714875" cy="3536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8379"/>
            <a:ext cx="5670550" cy="42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55108"/>
            <a:ext cx="3070225" cy="47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9" y="8955108"/>
            <a:ext cx="3070225" cy="47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5EC31A-D624-4683-A42D-290349CA2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EC31A-D624-4683-A42D-290349CA2CCC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5EC31A-D624-4683-A42D-290349CA2CC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69863" y="228600"/>
            <a:ext cx="8821737" cy="6096000"/>
            <a:chOff x="106" y="144"/>
            <a:chExt cx="5558" cy="3840"/>
          </a:xfrm>
        </p:grpSpPr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96000"/>
            <a:ext cx="9144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0066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white">
          <a:xfrm>
            <a:off x="328613" y="488950"/>
            <a:ext cx="843438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rgbClr val="B2B2B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Figley Institute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B7A6A-ABA8-40EE-A9A1-AE2B27C6A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Figley Institute 2010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F74EF-0BF8-4CA5-A2BA-2FB3EA7A9F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Figley Institute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2B8E7-FB89-4F37-BD4D-B3A32D3A8E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Figley Institute 2010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90F93-E286-40DC-A282-F5E92F54F2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Figley Institute 2010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749C-A813-4B8A-986A-2984F69584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Figley Institute 2010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B277D-71D6-437D-B317-954085E147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Figley Institute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E393A-067E-4635-A10D-C37FD150B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9863" y="228600"/>
            <a:ext cx="8821737" cy="6096000"/>
            <a:chOff x="106" y="144"/>
            <a:chExt cx="5558" cy="3840"/>
          </a:xfrm>
        </p:grpSpPr>
        <p:sp>
          <p:nvSpPr>
            <p:cNvPr id="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96000"/>
            <a:ext cx="9144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Figley Institute 2010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55F50B4-115D-4B5D-84DA-F89DAAD221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Figley Institute 2009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7D70C-EC76-461A-9112-D4F7BD9639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Figley Institute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50080-FC16-41BD-81D9-A4E259C4E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Figley Institute 2010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DC214-02A0-416A-A253-8D5A21726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Figley Institute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D0CC3-5C37-41C6-BB42-283621C81B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 smtClean="0"/>
              <a:t>(c) Figley Institute 2010</a:t>
            </a:r>
            <a:endParaRPr lang="en-US" dirty="0"/>
          </a:p>
        </p:txBody>
      </p: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69863" y="228600"/>
            <a:ext cx="8821737" cy="6096000"/>
            <a:chOff x="106" y="144"/>
            <a:chExt cx="5558" cy="3840"/>
          </a:xfrm>
        </p:grpSpPr>
        <p:sp>
          <p:nvSpPr>
            <p:cNvPr id="26522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6522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91000" y="6096000"/>
            <a:ext cx="9144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68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8908A5C-BA14-44F7-A21C-FF904AD8D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79" r:id="rId2"/>
    <p:sldLayoutId id="2147483678" r:id="rId3"/>
    <p:sldLayoutId id="2147483677" r:id="rId4"/>
    <p:sldLayoutId id="2147483703" r:id="rId5"/>
    <p:sldLayoutId id="2147483676" r:id="rId6"/>
    <p:sldLayoutId id="2147483675" r:id="rId7"/>
    <p:sldLayoutId id="2147483674" r:id="rId8"/>
    <p:sldLayoutId id="2147483673" r:id="rId9"/>
    <p:sldLayoutId id="2147483672" r:id="rId10"/>
    <p:sldLayoutId id="2147483671" r:id="rId11"/>
    <p:sldLayoutId id="2147483670" r:id="rId12"/>
    <p:sldLayoutId id="214748366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66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66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66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66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66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6600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6600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6600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rgbClr val="006600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99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2B2B2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Developed and Presented by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Figley Institute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22749C-A813-4B8A-986A-2984F69584B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templateWebinars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FigleyInstitute">
      <a:majorFont>
        <a:latin typeface="Verdan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FItemplateWebinars</Template>
  <TotalTime>281</TotalTime>
  <Words>13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FItemplateWebinars</vt:lpstr>
      <vt:lpstr>Slide 0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Combat Stress Injuries:  An Alternative to the Illness Paradigm</dc:title>
  <dc:creator>Figley Institute</dc:creator>
  <cp:lastModifiedBy>Figley Institute</cp:lastModifiedBy>
  <cp:revision>35</cp:revision>
  <dcterms:created xsi:type="dcterms:W3CDTF">2010-05-02T19:08:53Z</dcterms:created>
  <dcterms:modified xsi:type="dcterms:W3CDTF">2010-09-24T13:17:56Z</dcterms:modified>
</cp:coreProperties>
</file>