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51" r:id="rId1"/>
  </p:sldMasterIdLst>
  <p:notesMasterIdLst>
    <p:notesMasterId r:id="rId4"/>
  </p:notesMasterIdLst>
  <p:handoutMasterIdLst>
    <p:handoutMasterId r:id="rId5"/>
  </p:handoutMasterIdLst>
  <p:sldIdLst>
    <p:sldId id="256" r:id="rId2"/>
    <p:sldId id="261" r:id="rId3"/>
  </p:sldIdLst>
  <p:sldSz cx="9144000" cy="6858000" type="screen4x3"/>
  <p:notesSz cx="7086600" cy="94281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gley institute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6600"/>
    <a:srgbClr val="000066"/>
    <a:srgbClr val="800000"/>
    <a:srgbClr val="990000"/>
    <a:srgbClr val="B2B2B2"/>
    <a:srgbClr val="99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86266" autoAdjust="0"/>
  </p:normalViewPr>
  <p:slideViewPr>
    <p:cSldViewPr>
      <p:cViewPr varScale="1">
        <p:scale>
          <a:sx n="75" d="100"/>
          <a:sy n="75" d="100"/>
        </p:scale>
        <p:origin x="-5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34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0225" cy="471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14789" y="1"/>
            <a:ext cx="3070225" cy="4714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9BE2600C-52CF-4C08-8AAA-C0A42A9BB636}" type="datetimeFigureOut">
              <a:rPr lang="en-US"/>
              <a:pPr>
                <a:defRPr/>
              </a:pPr>
              <a:t>9/24/2010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955108"/>
            <a:ext cx="3070225" cy="471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14789" y="8955108"/>
            <a:ext cx="3070225" cy="4714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242C10D2-AC97-43C2-B24B-E0686CB43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0225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9" y="1"/>
            <a:ext cx="3070225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706438"/>
            <a:ext cx="4714875" cy="35369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78379"/>
            <a:ext cx="5670550" cy="4242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55108"/>
            <a:ext cx="3070225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9" y="8955108"/>
            <a:ext cx="3070225" cy="471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55EC31A-D624-4683-A42D-290349CA2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5EC31A-D624-4683-A42D-290349CA2CCC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55EC31A-D624-4683-A42D-290349CA2CC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69863" y="228600"/>
            <a:ext cx="8821737" cy="6096000"/>
            <a:chOff x="106" y="144"/>
            <a:chExt cx="5558" cy="3840"/>
          </a:xfrm>
        </p:grpSpPr>
        <p:sp>
          <p:nvSpPr>
            <p:cNvPr id="5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6096000"/>
            <a:ext cx="914400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2"/>
          <p:cNvSpPr>
            <a:spLocks noChangeArrowheads="1"/>
          </p:cNvSpPr>
          <p:nvPr/>
        </p:nvSpPr>
        <p:spPr bwMode="auto">
          <a:xfrm>
            <a:off x="228600" y="381000"/>
            <a:ext cx="8686800" cy="5638800"/>
          </a:xfrm>
          <a:prstGeom prst="roundRect">
            <a:avLst>
              <a:gd name="adj" fmla="val 7912"/>
            </a:avLst>
          </a:prstGeom>
          <a:solidFill>
            <a:srgbClr val="0066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9" name="AutoShape 3"/>
          <p:cNvSpPr>
            <a:spLocks noChangeArrowheads="1"/>
          </p:cNvSpPr>
          <p:nvPr/>
        </p:nvSpPr>
        <p:spPr bwMode="white">
          <a:xfrm>
            <a:off x="328613" y="488950"/>
            <a:ext cx="8434387" cy="4768850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blackWhite">
          <a:xfrm>
            <a:off x="1371600" y="3338513"/>
            <a:ext cx="6400800" cy="2286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rgbClr val="B2B2B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624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857250"/>
            <a:ext cx="7772400" cy="2266950"/>
          </a:xfrm>
        </p:spPr>
        <p:txBody>
          <a:bodyPr anchor="ctr" anchorCtr="1"/>
          <a:lstStyle>
            <a:lvl1pPr algn="ctr">
              <a:defRPr sz="4100" i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624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567113"/>
            <a:ext cx="5410200" cy="19050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 sz="33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(c) Figley Institute 2010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B7A6A-ABA8-40EE-A9A1-AE2B27C6A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(c) Figley Institute 2010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CF74EF-0BF8-4CA5-A2BA-2FB3EA7A9F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34150" y="533400"/>
            <a:ext cx="192405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1975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Figley Institute 2009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2B8E7-FB89-4F37-BD4D-B3A32D3A8E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905000"/>
            <a:ext cx="7696200" cy="40386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(c) Figley Institute 2010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90F93-E286-40DC-A282-F5E92F54F2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(c) Figley Institute 2010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2749C-A813-4B8A-986A-2984F69584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(c) Figley Institute 2010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B277D-71D6-437D-B317-954085E14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05000"/>
            <a:ext cx="3771900" cy="4038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(c) Figley Institute 2010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E393A-067E-4635-A10D-C37FD150B0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69863" y="228600"/>
            <a:ext cx="8821737" cy="6096000"/>
            <a:chOff x="106" y="144"/>
            <a:chExt cx="5558" cy="3840"/>
          </a:xfrm>
        </p:grpSpPr>
        <p:sp>
          <p:nvSpPr>
            <p:cNvPr id="4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6096000"/>
            <a:ext cx="914400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(c) Figley Institute 2010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55F50B4-115D-4B5D-84DA-F89DAAD221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Figley Institute 2009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7D70C-EC76-461A-9112-D4F7BD9639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Figley Institute 2009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50080-FC16-41BD-81D9-A4E259C4E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(c) Figley Institute 2010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ADC214-02A0-416A-A253-8D5A217261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(c) Figley Institute 2009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D0CC3-5C37-41C6-BB42-283621C81B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696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905000"/>
            <a:ext cx="76962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65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dirty="0" smtClean="0"/>
              <a:t>(c) Figley Institute 2010</a:t>
            </a:r>
            <a:endParaRPr lang="en-US" dirty="0"/>
          </a:p>
        </p:txBody>
      </p:sp>
      <p:grpSp>
        <p:nvGrpSpPr>
          <p:cNvPr id="1029" name="Group 7"/>
          <p:cNvGrpSpPr>
            <a:grpSpLocks/>
          </p:cNvGrpSpPr>
          <p:nvPr/>
        </p:nvGrpSpPr>
        <p:grpSpPr bwMode="auto">
          <a:xfrm>
            <a:off x="169863" y="228600"/>
            <a:ext cx="8821737" cy="6096000"/>
            <a:chOff x="106" y="144"/>
            <a:chExt cx="5558" cy="3840"/>
          </a:xfrm>
        </p:grpSpPr>
        <p:sp>
          <p:nvSpPr>
            <p:cNvPr id="265224" name="AutoShape 8"/>
            <p:cNvSpPr>
              <a:spLocks noChangeArrowheads="1"/>
            </p:cNvSpPr>
            <p:nvPr/>
          </p:nvSpPr>
          <p:spPr bwMode="auto">
            <a:xfrm>
              <a:off x="106" y="144"/>
              <a:ext cx="5558" cy="3840"/>
            </a:xfrm>
            <a:prstGeom prst="roundRect">
              <a:avLst>
                <a:gd name="adj" fmla="val 11046"/>
              </a:avLst>
            </a:prstGeom>
            <a:noFill/>
            <a:ln w="28575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65225" name="Line 9"/>
            <p:cNvSpPr>
              <a:spLocks noChangeShapeType="1"/>
            </p:cNvSpPr>
            <p:nvPr/>
          </p:nvSpPr>
          <p:spPr bwMode="auto">
            <a:xfrm>
              <a:off x="480" y="1077"/>
              <a:ext cx="4848" cy="0"/>
            </a:xfrm>
            <a:prstGeom prst="line">
              <a:avLst/>
            </a:prstGeom>
            <a:noFill/>
            <a:ln w="38100">
              <a:solidFill>
                <a:srgbClr val="00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/>
            </a:p>
          </p:txBody>
        </p:sp>
      </p:grpSp>
      <p:pic>
        <p:nvPicPr>
          <p:cNvPr id="1030" name="Picture 10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191000" y="6096000"/>
            <a:ext cx="914400" cy="79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81750"/>
            <a:ext cx="685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8908A5C-BA14-44F7-A21C-FF904AD8DA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79" r:id="rId2"/>
    <p:sldLayoutId id="2147483678" r:id="rId3"/>
    <p:sldLayoutId id="2147483677" r:id="rId4"/>
    <p:sldLayoutId id="2147483703" r:id="rId5"/>
    <p:sldLayoutId id="2147483676" r:id="rId6"/>
    <p:sldLayoutId id="2147483675" r:id="rId7"/>
    <p:sldLayoutId id="2147483674" r:id="rId8"/>
    <p:sldLayoutId id="2147483673" r:id="rId9"/>
    <p:sldLayoutId id="2147483672" r:id="rId10"/>
    <p:sldLayoutId id="2147483671" r:id="rId11"/>
    <p:sldLayoutId id="2147483670" r:id="rId12"/>
    <p:sldLayoutId id="2147483669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66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6600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6600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6600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6600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6600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6600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6600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300">
          <a:solidFill>
            <a:srgbClr val="006600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99"/>
        </a:buClr>
        <a:buSzPct val="70000"/>
        <a:buFont typeface="Wingdings" pitchFamily="2" charset="2"/>
        <a:buChar char="l"/>
        <a:defRPr sz="3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6600"/>
        </a:buClr>
        <a:buSzPct val="150000"/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B2B2B2"/>
        </a:buClr>
        <a:buSzPct val="150000"/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Developed and Presented by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(c) Figley Institute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822749C-A813-4B8A-986A-2984F69584B8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templateWebinars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FigleyInstitute">
      <a:majorFont>
        <a:latin typeface="Verdan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FItemplateWebinars</Template>
  <TotalTime>281</TotalTime>
  <Words>13</Words>
  <Application>Microsoft Office PowerPoint</Application>
  <PresentationFormat>On-screen Show (4:3)</PresentationFormat>
  <Paragraphs>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FItemplateWebinars</vt:lpstr>
      <vt:lpstr>Slide 0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Combat Stress Injuries:  An Alternative to the Illness Paradigm</dc:title>
  <dc:creator>Figley Institute</dc:creator>
  <cp:lastModifiedBy>Figley Institute</cp:lastModifiedBy>
  <cp:revision>35</cp:revision>
  <dcterms:created xsi:type="dcterms:W3CDTF">2010-05-02T19:08:53Z</dcterms:created>
  <dcterms:modified xsi:type="dcterms:W3CDTF">2010-09-24T13:17:56Z</dcterms:modified>
</cp:coreProperties>
</file>